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9" r:id="rId7"/>
    <p:sldId id="274" r:id="rId8"/>
    <p:sldId id="268" r:id="rId9"/>
    <p:sldId id="270" r:id="rId10"/>
    <p:sldId id="261" r:id="rId11"/>
    <p:sldId id="262" r:id="rId12"/>
    <p:sldId id="275" r:id="rId13"/>
    <p:sldId id="263" r:id="rId14"/>
    <p:sldId id="273" r:id="rId15"/>
    <p:sldId id="272" r:id="rId16"/>
    <p:sldId id="271" r:id="rId17"/>
    <p:sldId id="265" r:id="rId18"/>
    <p:sldId id="266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4980" autoAdjust="0"/>
  </p:normalViewPr>
  <p:slideViewPr>
    <p:cSldViewPr>
      <p:cViewPr varScale="1">
        <p:scale>
          <a:sx n="61" d="100"/>
          <a:sy n="61" d="100"/>
        </p:scale>
        <p:origin x="-76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0A366-EB69-44A8-905B-429891F5206D}" type="datetimeFigureOut">
              <a:rPr lang="en-US" smtClean="0"/>
              <a:t>8/2/2010</a:t>
            </a:fld>
            <a:endParaRPr lang="en-U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4FCC0-06F6-478C-9E74-0D284EB7175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178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Luis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4FCC0-06F6-478C-9E74-0D284EB717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69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 smtClean="0"/>
              <a:t>luis</a:t>
            </a:r>
            <a:endParaRPr lang="es-CL" dirty="0" smtClean="0"/>
          </a:p>
          <a:p>
            <a:r>
              <a:rPr lang="es-CL" dirty="0" smtClean="0"/>
              <a:t>Hablar </a:t>
            </a:r>
            <a:r>
              <a:rPr lang="es-CL" dirty="0" smtClean="0"/>
              <a:t>sobre</a:t>
            </a:r>
            <a:r>
              <a:rPr lang="es-CL" baseline="0" dirty="0" smtClean="0"/>
              <a:t> nuestra solución propuesta a la necesidad  </a:t>
            </a:r>
            <a:r>
              <a:rPr lang="es-CL" dirty="0" smtClean="0"/>
              <a:t>A NUESTRA NESESIDAD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4FCC0-06F6-478C-9E74-0D284EB717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96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 smtClean="0"/>
              <a:t>fernando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4FCC0-06F6-478C-9E74-0D284EB717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870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 smtClean="0"/>
              <a:t>fernando</a:t>
            </a:r>
            <a:endParaRPr lang="es-CL" dirty="0" smtClean="0"/>
          </a:p>
          <a:p>
            <a:r>
              <a:rPr lang="es-CL" dirty="0" smtClean="0"/>
              <a:t>Hablar </a:t>
            </a:r>
            <a:r>
              <a:rPr lang="es-CL" dirty="0" smtClean="0"/>
              <a:t>sobre la factibilidad técnica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4FCC0-06F6-478C-9E74-0D284EB717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87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 smtClean="0"/>
              <a:t>fernando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4FCC0-06F6-478C-9E74-0D284EB717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6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 smtClean="0"/>
              <a:t>luis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4FCC0-06F6-478C-9E74-0D284EB717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89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 smtClean="0"/>
              <a:t>luis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4FCC0-06F6-478C-9E74-0D284EB717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02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 smtClean="0"/>
              <a:t>luis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4FCC0-06F6-478C-9E74-0D284EB717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41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 smtClean="0"/>
              <a:t>luis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4FCC0-06F6-478C-9E74-0D284EB7175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773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 smtClean="0"/>
              <a:t>fernando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4FCC0-06F6-478C-9E74-0D284EB7175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8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 smtClean="0"/>
              <a:t>fernando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4FCC0-06F6-478C-9E74-0D284EB7175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968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baseline="0" dirty="0" err="1" smtClean="0"/>
              <a:t>luis</a:t>
            </a:r>
            <a:endParaRPr lang="es-CL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L" dirty="0" smtClean="0"/>
              <a:t>quería </a:t>
            </a:r>
            <a:r>
              <a:rPr lang="es-CL" dirty="0" smtClean="0"/>
              <a:t>que entendieran que la naturaleza les daba ojos para mirar su creación y un cerebro para entenderla</a:t>
            </a:r>
            <a:endParaRPr lang="en-US" dirty="0" smtClean="0"/>
          </a:p>
          <a:p>
            <a:r>
              <a:rPr lang="es-CL" dirty="0" smtClean="0"/>
              <a:t>Y tenia que enfrentarse al modelo que </a:t>
            </a:r>
            <a:r>
              <a:rPr lang="es-CL" dirty="0" smtClean="0"/>
              <a:t>sostenía </a:t>
            </a:r>
            <a:r>
              <a:rPr lang="es-CL" dirty="0" smtClean="0"/>
              <a:t>la </a:t>
            </a:r>
            <a:r>
              <a:rPr lang="es-CL" dirty="0" smtClean="0"/>
              <a:t>iglesia</a:t>
            </a:r>
            <a:r>
              <a:rPr lang="es-CL" baseline="0" dirty="0" smtClean="0"/>
              <a:t> </a:t>
            </a:r>
            <a:r>
              <a:rPr lang="es-CL" baseline="0" dirty="0" smtClean="0"/>
              <a:t>que el universo giraba alrededor de la tierra</a:t>
            </a:r>
          </a:p>
          <a:p>
            <a:endParaRPr lang="es-CL" baseline="0" dirty="0" smtClean="0"/>
          </a:p>
          <a:p>
            <a:r>
              <a:rPr lang="es-CL" baseline="0" dirty="0" smtClean="0"/>
              <a:t>Otra frase del 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clérigo inglés Robert </a:t>
            </a:r>
            <a:r>
              <a:rPr lang="es-E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Grosseteste</a:t>
            </a:r>
            <a:endParaRPr lang="es-CL" baseline="0" dirty="0" smtClean="0"/>
          </a:p>
          <a:p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“Podemos hacer que las cosas lejanas aparezcan como si estuvieran muy cerca, y que cosas grandes aparezcan muy pequeñas</a:t>
            </a:r>
            <a:r>
              <a:rPr lang="es-E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4FCC0-06F6-478C-9E74-0D284EB717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44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baseline="0" dirty="0" err="1" smtClean="0"/>
              <a:t>luis</a:t>
            </a:r>
            <a:endParaRPr lang="es-CL" dirty="0" smtClean="0"/>
          </a:p>
          <a:p>
            <a:r>
              <a:rPr lang="es-CL" dirty="0" smtClean="0"/>
              <a:t>Hablar </a:t>
            </a:r>
            <a:r>
              <a:rPr lang="es-CL" dirty="0" smtClean="0"/>
              <a:t>sobre la necesidad </a:t>
            </a:r>
          </a:p>
          <a:p>
            <a:r>
              <a:rPr lang="es-CL" dirty="0" smtClean="0"/>
              <a:t>NOSOTROS</a:t>
            </a:r>
            <a:r>
              <a:rPr lang="es-CL" baseline="0" dirty="0" smtClean="0"/>
              <a:t> VIMOS QUE NOSOTROS COMO PAIS TENEMOS UN LUGAR PRIVILEGIADO PARA LA ASTRONOMIA Y NOS PROPUSIMOS QUE PORQUE NO HACEMOS ALGO RELACIONADO CON ESTO. LUEGO VIMOS QUE LA GENTE SABE MUY POCO SOBRE LA ASTRONOMIA Y DECIDIMOS HACER UNA HERRAMIENTA PARA FACILITAR EL APRENDISAJE DE LA ASTRONOMIA Y GANAR GENTE QUE ESTE INTERESADA EN APRENDER Y EN </a:t>
            </a:r>
            <a:r>
              <a:rPr lang="es-CL" baseline="0" dirty="0" smtClean="0"/>
              <a:t>INVESITGAR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4FCC0-06F6-478C-9E74-0D284EB717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693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 smtClean="0"/>
              <a:t>fernando</a:t>
            </a:r>
            <a:endParaRPr lang="es-CL" dirty="0" smtClean="0"/>
          </a:p>
          <a:p>
            <a:r>
              <a:rPr lang="es-CL" dirty="0" smtClean="0"/>
              <a:t>Hablar</a:t>
            </a:r>
            <a:r>
              <a:rPr lang="es-CL" baseline="0" dirty="0" smtClean="0"/>
              <a:t> de </a:t>
            </a:r>
            <a:r>
              <a:rPr lang="es-CL" baseline="0" dirty="0" smtClean="0"/>
              <a:t>como llegamos a la </a:t>
            </a:r>
            <a:r>
              <a:rPr lang="es-CL" baseline="0" dirty="0" smtClean="0"/>
              <a:t>necesidad </a:t>
            </a:r>
            <a:endParaRPr lang="es-CL" baseline="0" dirty="0" smtClean="0"/>
          </a:p>
          <a:p>
            <a:r>
              <a:rPr lang="es-CL" baseline="0" dirty="0" smtClean="0"/>
              <a:t>LA CARENCIA DE CONOSIMIENTO DE LA </a:t>
            </a:r>
            <a:r>
              <a:rPr lang="es-CL" baseline="0" dirty="0" smtClean="0"/>
              <a:t>ASTRONOMIA,EXPERIENCIA PERSONAL.(TELESCOPEROS)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4FCC0-06F6-478C-9E74-0D284EB717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63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smtClean="0"/>
              <a:t>Luis</a:t>
            </a:r>
            <a:r>
              <a:rPr lang="es-CL" baseline="0" dirty="0" smtClean="0"/>
              <a:t> y </a:t>
            </a:r>
            <a:r>
              <a:rPr lang="es-CL" baseline="0" dirty="0" err="1" smtClean="0"/>
              <a:t>fernando</a:t>
            </a:r>
            <a:endParaRPr lang="es-CL" dirty="0" smtClean="0"/>
          </a:p>
          <a:p>
            <a:r>
              <a:rPr lang="es-CL" dirty="0" smtClean="0"/>
              <a:t>Hablar </a:t>
            </a:r>
            <a:r>
              <a:rPr lang="es-CL" dirty="0" smtClean="0"/>
              <a:t>de nuestro publico objetivo</a:t>
            </a:r>
          </a:p>
          <a:p>
            <a:r>
              <a:rPr lang="es-CL" dirty="0" smtClean="0"/>
              <a:t>NUESTRO</a:t>
            </a:r>
            <a:r>
              <a:rPr lang="es-CL" baseline="0" dirty="0" smtClean="0"/>
              <a:t> PUBLICO </a:t>
            </a:r>
            <a:r>
              <a:rPr lang="es-CL" baseline="0" dirty="0" smtClean="0"/>
              <a:t>OBJETIVO, INTITUCIONES EDUCACIONALES Y ASOCIACION DE AFICIONADOS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4FCC0-06F6-478C-9E74-0D284EB717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89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 smtClean="0"/>
              <a:t>fernando</a:t>
            </a:r>
            <a:endParaRPr lang="es-CL" dirty="0" smtClean="0"/>
          </a:p>
          <a:p>
            <a:r>
              <a:rPr lang="es-CL" dirty="0" smtClean="0"/>
              <a:t>FOTOS TOMADAS POR AFICIONADOS , ESTA ES LA UNICA</a:t>
            </a:r>
            <a:r>
              <a:rPr lang="es-CL" baseline="0" dirty="0" smtClean="0"/>
              <a:t> CIENCIA DONDE EL AFICIONADO TODAVIA JUEGA UN PAPEL IMPORTANTE.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4FCC0-06F6-478C-9E74-0D284EB717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20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 smtClean="0"/>
              <a:t>fernando</a:t>
            </a:r>
            <a:endParaRPr lang="es-CL" dirty="0" smtClean="0"/>
          </a:p>
          <a:p>
            <a:r>
              <a:rPr lang="es-CL" dirty="0" smtClean="0"/>
              <a:t>Estudio de la estructura , </a:t>
            </a:r>
            <a:r>
              <a:rPr lang="es-CL" dirty="0" err="1" smtClean="0"/>
              <a:t>composicion</a:t>
            </a:r>
            <a:r>
              <a:rPr lang="es-CL" dirty="0" smtClean="0"/>
              <a:t> , </a:t>
            </a:r>
            <a:r>
              <a:rPr lang="es-CL" dirty="0" err="1" smtClean="0"/>
              <a:t>proceso</a:t>
            </a:r>
            <a:r>
              <a:rPr lang="es-CL" baseline="0" dirty="0" err="1" smtClean="0"/>
              <a:t>,y</a:t>
            </a:r>
            <a:r>
              <a:rPr lang="es-CL" baseline="0" dirty="0" smtClean="0"/>
              <a:t> leyes de movimientos. Primeros , india , china, </a:t>
            </a:r>
            <a:r>
              <a:rPr lang="es-CL" baseline="0" dirty="0" err="1" smtClean="0"/>
              <a:t>egipto</a:t>
            </a:r>
            <a:r>
              <a:rPr lang="es-CL" baseline="0" dirty="0" smtClean="0"/>
              <a:t>, </a:t>
            </a:r>
            <a:r>
              <a:rPr lang="es-CL" baseline="0" dirty="0" err="1" smtClean="0"/>
              <a:t>mesopotamia</a:t>
            </a:r>
            <a:r>
              <a:rPr lang="es-CL" baseline="0" dirty="0" smtClean="0"/>
              <a:t>, grandes avances desde </a:t>
            </a:r>
            <a:r>
              <a:rPr lang="es-CL" baseline="0" dirty="0" err="1" smtClean="0"/>
              <a:t>aprox</a:t>
            </a:r>
            <a:r>
              <a:rPr lang="es-CL" baseline="0" dirty="0" smtClean="0"/>
              <a:t> 5000 AC. </a:t>
            </a:r>
            <a:r>
              <a:rPr lang="es-CL" baseline="0" dirty="0" err="1" smtClean="0"/>
              <a:t>Dias</a:t>
            </a:r>
            <a:r>
              <a:rPr lang="es-CL" baseline="0" dirty="0" smtClean="0"/>
              <a:t> de la semana ,  se divide en </a:t>
            </a:r>
            <a:r>
              <a:rPr lang="es-CL" baseline="0" dirty="0" err="1" smtClean="0"/>
              <a:t>astrofisica</a:t>
            </a:r>
            <a:r>
              <a:rPr lang="es-CL" baseline="0" dirty="0" smtClean="0"/>
              <a:t>, </a:t>
            </a:r>
            <a:r>
              <a:rPr lang="es-CL" baseline="0" dirty="0" err="1" smtClean="0"/>
              <a:t>astrometria</a:t>
            </a:r>
            <a:r>
              <a:rPr lang="es-CL" baseline="0" dirty="0" smtClean="0"/>
              <a:t>, </a:t>
            </a:r>
            <a:r>
              <a:rPr lang="es-CL" baseline="0" dirty="0" err="1" smtClean="0"/>
              <a:t>mecanica</a:t>
            </a:r>
            <a:r>
              <a:rPr lang="es-CL" baseline="0" dirty="0" smtClean="0"/>
              <a:t> celeste, </a:t>
            </a:r>
            <a:r>
              <a:rPr lang="es-CL" baseline="0" dirty="0" err="1" smtClean="0"/>
              <a:t>radioastronomia</a:t>
            </a:r>
            <a:r>
              <a:rPr lang="es-CL" baseline="0" dirty="0" smtClean="0"/>
              <a:t>,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4FCC0-06F6-478C-9E74-0D284EB717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20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 smtClean="0"/>
              <a:t>luis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4FCC0-06F6-478C-9E74-0D284EB717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78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 err="1" smtClean="0"/>
              <a:t>fernando</a:t>
            </a:r>
            <a:endParaRPr lang="es-CL" dirty="0" smtClean="0"/>
          </a:p>
          <a:p>
            <a:r>
              <a:rPr lang="es-CL" dirty="0" smtClean="0"/>
              <a:t>Hablamos de la ESO , y la</a:t>
            </a:r>
            <a:r>
              <a:rPr lang="es-CL" baseline="0" dirty="0" smtClean="0"/>
              <a:t> elección de parte de esta agencia como sede , este esta en el cerro armazones , Antofagasta.</a:t>
            </a:r>
            <a:endParaRPr lang="en-U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4FCC0-06F6-478C-9E74-0D284EB717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12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80D-51EF-4513-9BF4-AD4449DD2EA8}" type="datetimeFigureOut">
              <a:rPr lang="en-US" smtClean="0"/>
              <a:t>8/2/2010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86F62-AC13-46E3-A9A8-14E1A238DC2A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80D-51EF-4513-9BF4-AD4449DD2EA8}" type="datetimeFigureOut">
              <a:rPr lang="en-US" smtClean="0"/>
              <a:t>8/2/2010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86F62-AC13-46E3-A9A8-14E1A238DC2A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80D-51EF-4513-9BF4-AD4449DD2EA8}" type="datetimeFigureOut">
              <a:rPr lang="en-US" smtClean="0"/>
              <a:t>8/2/2010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86F62-AC13-46E3-A9A8-14E1A238DC2A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80D-51EF-4513-9BF4-AD4449DD2EA8}" type="datetimeFigureOut">
              <a:rPr lang="en-US" smtClean="0"/>
              <a:t>8/2/2010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86F62-AC13-46E3-A9A8-14E1A238DC2A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80D-51EF-4513-9BF4-AD4449DD2EA8}" type="datetimeFigureOut">
              <a:rPr lang="en-US" smtClean="0"/>
              <a:t>8/2/2010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86F62-AC13-46E3-A9A8-14E1A238DC2A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80D-51EF-4513-9BF4-AD4449DD2EA8}" type="datetimeFigureOut">
              <a:rPr lang="en-US" smtClean="0"/>
              <a:t>8/2/2010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86F62-AC13-46E3-A9A8-14E1A238DC2A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80D-51EF-4513-9BF4-AD4449DD2EA8}" type="datetimeFigureOut">
              <a:rPr lang="en-US" smtClean="0"/>
              <a:t>8/2/2010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86F62-AC13-46E3-A9A8-14E1A238DC2A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80D-51EF-4513-9BF4-AD4449DD2EA8}" type="datetimeFigureOut">
              <a:rPr lang="en-US" smtClean="0"/>
              <a:t>8/2/2010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86F62-AC13-46E3-A9A8-14E1A238DC2A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80D-51EF-4513-9BF4-AD4449DD2EA8}" type="datetimeFigureOut">
              <a:rPr lang="en-US" smtClean="0"/>
              <a:t>8/2/2010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86F62-AC13-46E3-A9A8-14E1A238DC2A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80D-51EF-4513-9BF4-AD4449DD2EA8}" type="datetimeFigureOut">
              <a:rPr lang="en-US" smtClean="0"/>
              <a:t>8/2/2010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86F62-AC13-46E3-A9A8-14E1A238DC2A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EF80D-51EF-4513-9BF4-AD4449DD2EA8}" type="datetimeFigureOut">
              <a:rPr lang="en-US" smtClean="0"/>
              <a:t>8/2/2010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286F62-AC13-46E3-A9A8-14E1A238DC2A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B33EF80D-51EF-4513-9BF4-AD4449DD2EA8}" type="datetimeFigureOut">
              <a:rPr lang="en-US" smtClean="0"/>
              <a:t>8/2/2010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54286F62-AC13-46E3-A9A8-14E1A238DC2A}" type="slidenum">
              <a:rPr lang="en-US" smtClean="0"/>
              <a:t>‹Nº›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intl/es_es/sky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468" y="4546600"/>
            <a:ext cx="4559300" cy="2311400"/>
          </a:xfrm>
          <a:prstGeom prst="rect">
            <a:avLst/>
          </a:prstGeom>
        </p:spPr>
      </p:pic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295400" y="4419600"/>
            <a:ext cx="6400800" cy="1752600"/>
          </a:xfrm>
        </p:spPr>
        <p:txBody>
          <a:bodyPr/>
          <a:lstStyle/>
          <a:p>
            <a:r>
              <a:rPr lang="es-CL" dirty="0" smtClean="0"/>
              <a:t>FERNANDO POZO Y LUIS MOLINA PRESENTAN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11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Solución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24384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499" y="1828800"/>
            <a:ext cx="3251200" cy="1905000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499" y="3962400"/>
            <a:ext cx="2298701" cy="1724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828799"/>
            <a:ext cx="2327292" cy="1905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62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Logotipo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10" y="1905000"/>
            <a:ext cx="45593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Visión y Misión</a:t>
            </a:r>
            <a:endParaRPr lang="en-US" dirty="0"/>
          </a:p>
        </p:txBody>
      </p:sp>
      <p:sp>
        <p:nvSpPr>
          <p:cNvPr id="5" name="4 CuadroTexto"/>
          <p:cNvSpPr txBox="1"/>
          <p:nvPr/>
        </p:nvSpPr>
        <p:spPr>
          <a:xfrm>
            <a:off x="2286000" y="1828800"/>
            <a:ext cx="44196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2000" dirty="0" smtClean="0"/>
              <a:t>Visión</a:t>
            </a:r>
            <a:endParaRPr lang="en-US" sz="2000" dirty="0" smtClean="0"/>
          </a:p>
          <a:p>
            <a:pPr algn="ctr"/>
            <a:r>
              <a:rPr lang="es-CL" dirty="0" smtClean="0"/>
              <a:t>Lograr a través de nuestro sistema que todos los usuarios, conozcan, y se motiven a conocer mas profundamente la maravillosa ciencia que es la astronomía de forma didáctica y real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2438400" y="38100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 smtClean="0"/>
              <a:t>Misión</a:t>
            </a:r>
          </a:p>
          <a:p>
            <a:pPr algn="ctr"/>
            <a:r>
              <a:rPr lang="es-CL" dirty="0" smtClean="0"/>
              <a:t>Que cada institución educacional o usuario que utilice nuestro sistema logre una mejor difusión de la astronomía y con esto desarrollar nuestra cultura astronómica, para estar al nivel del hermoso cielo que tenemos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64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Económica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81200"/>
            <a:ext cx="3810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1676400" y="4102012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CL" dirty="0" smtClean="0"/>
              <a:t>Vender el sistema completo a instituciones interesadas.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CL" dirty="0" smtClean="0"/>
              <a:t>Realizar charlas y presentaciones usando nuestro sistema.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5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INTERFAZ GRAFICA</a:t>
            </a:r>
            <a:endParaRPr lang="en-US" dirty="0"/>
          </a:p>
        </p:txBody>
      </p:sp>
      <p:pic>
        <p:nvPicPr>
          <p:cNvPr id="11266" name="Picture 2" descr="C:\Documents and Settings\Administrator\My Documents\Mis imágenes\conf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2209800"/>
            <a:ext cx="230505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0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INTERFAZ GRAFICA</a:t>
            </a:r>
            <a:endParaRPr lang="en-US" dirty="0"/>
          </a:p>
        </p:txBody>
      </p:sp>
      <p:pic>
        <p:nvPicPr>
          <p:cNvPr id="10242" name="Picture 2" descr="C:\Documents and Settings\Administrator\My Documents\Mis imágenes\ubicacion.bmp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04" y="1600200"/>
            <a:ext cx="702259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91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INTERFAZ GRAFICA</a:t>
            </a:r>
            <a:endParaRPr lang="en-US" dirty="0"/>
          </a:p>
        </p:txBody>
      </p:sp>
      <p:pic>
        <p:nvPicPr>
          <p:cNvPr id="9218" name="Picture 2" descr="C:\Documents and Settings\Administrator\My Documents\Mis imágenes\inicio.bmp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04" y="1600200"/>
            <a:ext cx="702259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93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INTERFAZ GRAFICA</a:t>
            </a:r>
            <a:endParaRPr lang="en-US" dirty="0"/>
          </a:p>
        </p:txBody>
      </p:sp>
      <p:pic>
        <p:nvPicPr>
          <p:cNvPr id="8194" name="Picture 2" descr="C:\Documents and Settings\Administrator\My Documents\Mis imágenes\encontrado.bmp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04" y="1600200"/>
            <a:ext cx="7022592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75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Demostración</a:t>
            </a:r>
            <a:endParaRPr lang="en-US" dirty="0"/>
          </a:p>
        </p:txBody>
      </p:sp>
      <p:pic>
        <p:nvPicPr>
          <p:cNvPr id="4" name="Untitled 1.wmv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0450" y="1600200"/>
            <a:ext cx="7023100" cy="4114800"/>
          </a:xfrm>
        </p:spPr>
      </p:pic>
    </p:spTree>
    <p:extLst>
      <p:ext uri="{BB962C8B-B14F-4D97-AF65-F5344CB8AC3E}">
        <p14:creationId xmlns:p14="http://schemas.microsoft.com/office/powerpoint/2010/main" val="110909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Conclusión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ctr"/>
            <a:r>
              <a:rPr lang="es-CL" dirty="0" smtClean="0"/>
              <a:t>El sistema que estamos presentando cumple con la función de facilitar el acceso al conocimiento astronómico, motivando a los usuarios a profundizar en la astronomía.</a:t>
            </a:r>
            <a:endParaRPr lang="en-US" dirty="0" smtClean="0"/>
          </a:p>
          <a:p>
            <a:pPr algn="ctr"/>
            <a:r>
              <a:rPr lang="es-CL" dirty="0" smtClean="0"/>
              <a:t>Es innovador al dar una experiencia astronómica de manera sencilla y económica.</a:t>
            </a:r>
          </a:p>
          <a:p>
            <a:pPr algn="ctr"/>
            <a:r>
              <a:rPr lang="es-CL" dirty="0" smtClean="0"/>
              <a:t>Soluciona la falta de conocimiento existente sobre la </a:t>
            </a:r>
            <a:r>
              <a:rPr lang="es-CL" dirty="0"/>
              <a:t>astronomía</a:t>
            </a:r>
            <a:r>
              <a:rPr lang="es-CL" dirty="0" smtClean="0"/>
              <a:t>.</a:t>
            </a:r>
          </a:p>
          <a:p>
            <a:endParaRPr lang="es-CL" dirty="0" smtClean="0"/>
          </a:p>
        </p:txBody>
      </p:sp>
    </p:spTree>
    <p:extLst>
      <p:ext uri="{BB962C8B-B14F-4D97-AF65-F5344CB8AC3E}">
        <p14:creationId xmlns:p14="http://schemas.microsoft.com/office/powerpoint/2010/main" val="82644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introducción</a:t>
            </a:r>
            <a:endParaRPr lang="en-US" dirty="0"/>
          </a:p>
        </p:txBody>
      </p:sp>
      <p:pic>
        <p:nvPicPr>
          <p:cNvPr id="4" name="3 Marcador de contenido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76400"/>
            <a:ext cx="3647966" cy="4114800"/>
          </a:xfrm>
        </p:spPr>
      </p:pic>
      <p:sp>
        <p:nvSpPr>
          <p:cNvPr id="5" name="4 CuadroTexto"/>
          <p:cNvSpPr txBox="1"/>
          <p:nvPr/>
        </p:nvSpPr>
        <p:spPr>
          <a:xfrm>
            <a:off x="4604473" y="1800681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smtClean="0"/>
              <a:t>Galileo Galilei  1564 – 1642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473" y="2262188"/>
            <a:ext cx="2857500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695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IDENTIFICANDO LA Necesidad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476250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5715001" y="1591270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ACHAYA</a:t>
            </a:r>
            <a:endParaRPr lang="es-CL" dirty="0" smtClean="0"/>
          </a:p>
          <a:p>
            <a:r>
              <a:rPr lang="es-CL" dirty="0" smtClean="0"/>
              <a:t>Asociación Chilena de Astronomía y Astronáutica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1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PLANTEAMIENTO DE LA Necesidad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5080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293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Público OBJETIVO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00200"/>
            <a:ext cx="3762375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19250"/>
            <a:ext cx="4343400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34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Público objetivo</a:t>
            </a:r>
            <a:endParaRPr lang="en-US" dirty="0"/>
          </a:p>
        </p:txBody>
      </p:sp>
      <p:pic>
        <p:nvPicPr>
          <p:cNvPr id="5122" name="Picture 2" descr="C:\Documents and Settings\Administrator\My Documents\Downloads\2do cont.JP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47800"/>
            <a:ext cx="3151549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Documents and Settings\Administrator\My Documents\Downloads\3er. conta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1447800"/>
            <a:ext cx="28464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Documents and Settings\Administrator\My Documents\Downloads\4to contac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447801"/>
            <a:ext cx="2846451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Documents and Settings\Administrator\My Documents\Downloads\corona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7" y="3429000"/>
            <a:ext cx="3145074" cy="235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Documents and Settings\Administrator\My Documents\Downloads\corona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352800"/>
            <a:ext cx="3195637" cy="239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Documents and Settings\Administrator\My Documents\Downloads\corona3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62" y="3624328"/>
            <a:ext cx="2890838" cy="216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08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Astronomía</a:t>
            </a:r>
            <a:endParaRPr lang="en-US" dirty="0"/>
          </a:p>
        </p:txBody>
      </p:sp>
      <p:pic>
        <p:nvPicPr>
          <p:cNvPr id="10" name="3 Marcador de contenid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214920"/>
            <a:ext cx="2499532" cy="2819400"/>
          </a:xfrm>
          <a:prstGeom prst="rect">
            <a:avLst/>
          </a:prstGeom>
        </p:spPr>
      </p:pic>
      <p:pic>
        <p:nvPicPr>
          <p:cNvPr id="2050" name="Picture 2" descr="G:\Otoño 2010\Taller Proyecto\dominio_publico_astronomia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590800"/>
            <a:ext cx="2462212" cy="246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3053121" cy="3053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792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Tecnología de hoy.</a:t>
            </a:r>
            <a:endParaRPr lang="en-US" dirty="0"/>
          </a:p>
        </p:txBody>
      </p:sp>
      <p:sp>
        <p:nvSpPr>
          <p:cNvPr id="3" name="2 Marcador de contenido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0"/>
            <a:r>
              <a:rPr lang="es-ES" dirty="0"/>
              <a:t>http://www.worldwidetelescope.org/webclient/</a:t>
            </a:r>
            <a:endParaRPr lang="en-US" dirty="0"/>
          </a:p>
          <a:p>
            <a:pPr lvl="0"/>
            <a:r>
              <a:rPr lang="es-ES" dirty="0"/>
              <a:t>http://www.sky-map.org/</a:t>
            </a:r>
            <a:endParaRPr lang="en-US" dirty="0"/>
          </a:p>
          <a:p>
            <a:pPr lvl="0"/>
            <a:r>
              <a:rPr lang="es-ES" dirty="0">
                <a:hlinkClick r:id="rId3"/>
              </a:rPr>
              <a:t>http://www.google.com/intl/es_es/sky</a:t>
            </a:r>
            <a:r>
              <a:rPr lang="es-ES" dirty="0" smtClean="0">
                <a:hlinkClick r:id="rId3"/>
              </a:rPr>
              <a:t>/</a:t>
            </a:r>
            <a:endParaRPr lang="es-ES" dirty="0" smtClean="0"/>
          </a:p>
          <a:p>
            <a:pPr lvl="0"/>
            <a:r>
              <a:rPr lang="es-ES" dirty="0" smtClean="0"/>
              <a:t>http</a:t>
            </a:r>
            <a:r>
              <a:rPr lang="es-ES" dirty="0"/>
              <a:t>://www.neave.com/planetarium/</a:t>
            </a:r>
            <a:endParaRPr lang="es-ES" dirty="0" smtClean="0"/>
          </a:p>
          <a:p>
            <a:pPr lvl="0"/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328" y="3298864"/>
            <a:ext cx="6075872" cy="2416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680515"/>
            <a:ext cx="3657600" cy="2041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149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European</a:t>
            </a:r>
            <a:r>
              <a:rPr lang="es-ES" b="1" dirty="0"/>
              <a:t> </a:t>
            </a:r>
            <a:r>
              <a:rPr lang="es-ES" b="1" dirty="0" err="1"/>
              <a:t>Extremely</a:t>
            </a:r>
            <a:r>
              <a:rPr lang="es-ES" b="1" dirty="0"/>
              <a:t> </a:t>
            </a:r>
            <a:r>
              <a:rPr lang="es-ES" b="1" dirty="0" err="1"/>
              <a:t>Large</a:t>
            </a:r>
            <a:r>
              <a:rPr lang="es-ES" b="1" dirty="0"/>
              <a:t> </a:t>
            </a:r>
            <a:r>
              <a:rPr lang="es-ES" b="1" dirty="0" err="1"/>
              <a:t>Telescope</a:t>
            </a:r>
            <a:r>
              <a:rPr lang="es-ES" b="1" dirty="0"/>
              <a:t> 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2" y="1881187"/>
            <a:ext cx="4943475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856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orizonte">
  <a:themeElements>
    <a:clrScheme name="Horizonte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te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te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583</TotalTime>
  <Words>513</Words>
  <Application>Microsoft Office PowerPoint</Application>
  <PresentationFormat>Presentación en pantalla (4:3)</PresentationFormat>
  <Paragraphs>89</Paragraphs>
  <Slides>19</Slides>
  <Notes>19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Horizonte</vt:lpstr>
      <vt:lpstr>Presentación de PowerPoint</vt:lpstr>
      <vt:lpstr>introducción</vt:lpstr>
      <vt:lpstr>IDENTIFICANDO LA Necesidad</vt:lpstr>
      <vt:lpstr>PLANTEAMIENTO DE LA Necesidad</vt:lpstr>
      <vt:lpstr>Público OBJETIVO</vt:lpstr>
      <vt:lpstr>Público objetivo</vt:lpstr>
      <vt:lpstr>Astronomía</vt:lpstr>
      <vt:lpstr>Tecnología de hoy.</vt:lpstr>
      <vt:lpstr>European Extremely Large Telescope </vt:lpstr>
      <vt:lpstr>Solución</vt:lpstr>
      <vt:lpstr>Logotipo</vt:lpstr>
      <vt:lpstr>Visión y Misión</vt:lpstr>
      <vt:lpstr>Factibilidad Económica</vt:lpstr>
      <vt:lpstr>INTERFAZ GRAFICA</vt:lpstr>
      <vt:lpstr>INTERFAZ GRAFICA</vt:lpstr>
      <vt:lpstr>INTERFAZ GRAFICA</vt:lpstr>
      <vt:lpstr>INTERFAZ GRAFICA</vt:lpstr>
      <vt:lpstr>Demostración</vt:lpstr>
      <vt:lpstr>Conclusión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 LASER</dc:title>
  <dc:creator>luis</dc:creator>
  <cp:lastModifiedBy>luis</cp:lastModifiedBy>
  <cp:revision>32</cp:revision>
  <dcterms:created xsi:type="dcterms:W3CDTF">2010-07-20T15:23:56Z</dcterms:created>
  <dcterms:modified xsi:type="dcterms:W3CDTF">2010-08-02T17:58:50Z</dcterms:modified>
</cp:coreProperties>
</file>